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44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59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009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38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07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05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06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93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01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16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72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6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24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95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69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53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01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DA2044-8B8B-4BE0-A07B-26D1B0BB709F}" type="datetimeFigureOut">
              <a:rPr lang="pt-BR" smtClean="0"/>
              <a:t>25/07/2018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041F-4E50-4ACA-A603-EDCB0CE3F9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5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237292" y="71517"/>
            <a:ext cx="11631277" cy="181405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897959" y="2095891"/>
            <a:ext cx="7874871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t-BR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ENCONTRO DE FÍSICA E MATEMÁTICA</a:t>
            </a:r>
          </a:p>
          <a:p>
            <a:pPr algn="ctr" fontAlgn="base"/>
            <a:r>
              <a:rPr lang="pt-BR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Promovendo a Educação e a Cidadania a partir </a:t>
            </a:r>
            <a:r>
              <a:rPr lang="pt-BR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conhecimentos </a:t>
            </a:r>
            <a:r>
              <a:rPr lang="pt-BR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Física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Matemática”</a:t>
            </a:r>
            <a:endParaRPr lang="pt-BR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outubro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2018, Cuité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PB</a:t>
            </a:r>
            <a:endParaRPr lang="pt-BR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72933" y="3908906"/>
            <a:ext cx="97599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USO DO LÚDICO NO ENSINO DA MATEMÁTICA</a:t>
            </a:r>
            <a:endParaRPr lang="pt-BR" sz="2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34261" y="4967870"/>
            <a:ext cx="65137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01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9"/>
          <a:stretch/>
        </p:blipFill>
        <p:spPr>
          <a:xfrm>
            <a:off x="714127" y="353248"/>
            <a:ext cx="1273984" cy="1302685"/>
          </a:xfrm>
          <a:prstGeom prst="rect">
            <a:avLst/>
          </a:prstGeom>
        </p:spPr>
      </p:pic>
      <p:pic>
        <p:nvPicPr>
          <p:cNvPr id="4098" name="Imagem 1" descr="D:\ALECX DOCS\_FISMAT 2018\FISMAT 2018\LOGOMARCA II FISMAT\LOGO II FISMAT\FISM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469" y="71517"/>
            <a:ext cx="3206973" cy="180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entro de EducaÃ§Ã£o e SaÃº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792" y="364180"/>
            <a:ext cx="1143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38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2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231</TotalTime>
  <Words>16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Íon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Minicurso: Trabalhando o Raciocínio Lógico</dc:title>
  <dc:creator>Fabíola Martins</dc:creator>
  <cp:lastModifiedBy>User</cp:lastModifiedBy>
  <cp:revision>29</cp:revision>
  <dcterms:created xsi:type="dcterms:W3CDTF">2015-06-15T20:52:19Z</dcterms:created>
  <dcterms:modified xsi:type="dcterms:W3CDTF">2018-07-25T21:16:50Z</dcterms:modified>
</cp:coreProperties>
</file>