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264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2044-8B8B-4BE0-A07B-26D1B0BB709F}" type="datetimeFigureOut">
              <a:rPr lang="pt-BR" smtClean="0"/>
              <a:t>25/07/2018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041F-4E50-4ACA-A603-EDCB0CE3F9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443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2044-8B8B-4BE0-A07B-26D1B0BB709F}" type="datetimeFigureOut">
              <a:rPr lang="pt-BR" smtClean="0"/>
              <a:t>25/07/2018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041F-4E50-4ACA-A603-EDCB0CE3F9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2596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2044-8B8B-4BE0-A07B-26D1B0BB709F}" type="datetimeFigureOut">
              <a:rPr lang="pt-BR" smtClean="0"/>
              <a:t>25/07/2018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041F-4E50-4ACA-A603-EDCB0CE3F9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0009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2044-8B8B-4BE0-A07B-26D1B0BB709F}" type="datetimeFigureOut">
              <a:rPr lang="pt-BR" smtClean="0"/>
              <a:t>25/07/2018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041F-4E50-4ACA-A603-EDCB0CE3F9CE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023847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2044-8B8B-4BE0-A07B-26D1B0BB709F}" type="datetimeFigureOut">
              <a:rPr lang="pt-BR" smtClean="0"/>
              <a:t>25/07/2018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041F-4E50-4ACA-A603-EDCB0CE3F9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0907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2044-8B8B-4BE0-A07B-26D1B0BB709F}" type="datetimeFigureOut">
              <a:rPr lang="pt-BR" smtClean="0"/>
              <a:t>25/07/2018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041F-4E50-4ACA-A603-EDCB0CE3F9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2051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2044-8B8B-4BE0-A07B-26D1B0BB709F}" type="datetimeFigureOut">
              <a:rPr lang="pt-BR" smtClean="0"/>
              <a:t>25/07/2018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041F-4E50-4ACA-A603-EDCB0CE3F9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60617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2044-8B8B-4BE0-A07B-26D1B0BB709F}" type="datetimeFigureOut">
              <a:rPr lang="pt-BR" smtClean="0"/>
              <a:t>25/07/2018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041F-4E50-4ACA-A603-EDCB0CE3F9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7934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2044-8B8B-4BE0-A07B-26D1B0BB709F}" type="datetimeFigureOut">
              <a:rPr lang="pt-BR" smtClean="0"/>
              <a:t>25/07/2018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041F-4E50-4ACA-A603-EDCB0CE3F9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7015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2044-8B8B-4BE0-A07B-26D1B0BB709F}" type="datetimeFigureOut">
              <a:rPr lang="pt-BR" smtClean="0"/>
              <a:t>25/07/2018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041F-4E50-4ACA-A603-EDCB0CE3F9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0166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2044-8B8B-4BE0-A07B-26D1B0BB709F}" type="datetimeFigureOut">
              <a:rPr lang="pt-BR" smtClean="0"/>
              <a:t>25/07/2018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041F-4E50-4ACA-A603-EDCB0CE3F9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1720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2044-8B8B-4BE0-A07B-26D1B0BB709F}" type="datetimeFigureOut">
              <a:rPr lang="pt-BR" smtClean="0"/>
              <a:t>25/07/2018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041F-4E50-4ACA-A603-EDCB0CE3F9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5169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2044-8B8B-4BE0-A07B-26D1B0BB709F}" type="datetimeFigureOut">
              <a:rPr lang="pt-BR" smtClean="0"/>
              <a:t>25/07/2018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041F-4E50-4ACA-A603-EDCB0CE3F9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0246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2044-8B8B-4BE0-A07B-26D1B0BB709F}" type="datetimeFigureOut">
              <a:rPr lang="pt-BR" smtClean="0"/>
              <a:t>25/07/2018</a:t>
            </a:fld>
            <a:endParaRPr lang="pt-B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041F-4E50-4ACA-A603-EDCB0CE3F9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7959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2044-8B8B-4BE0-A07B-26D1B0BB709F}" type="datetimeFigureOut">
              <a:rPr lang="pt-BR" smtClean="0"/>
              <a:t>25/07/2018</a:t>
            </a:fld>
            <a:endParaRPr lang="pt-B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041F-4E50-4ACA-A603-EDCB0CE3F9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8693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2044-8B8B-4BE0-A07B-26D1B0BB709F}" type="datetimeFigureOut">
              <a:rPr lang="pt-BR" smtClean="0"/>
              <a:t>25/07/2018</a:t>
            </a:fld>
            <a:endParaRPr lang="pt-B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041F-4E50-4ACA-A603-EDCB0CE3F9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0531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2044-8B8B-4BE0-A07B-26D1B0BB709F}" type="datetimeFigureOut">
              <a:rPr lang="pt-BR" smtClean="0"/>
              <a:t>25/07/2018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041F-4E50-4ACA-A603-EDCB0CE3F9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8019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4DA2044-8B8B-4BE0-A07B-26D1B0BB709F}" type="datetimeFigureOut">
              <a:rPr lang="pt-BR" smtClean="0"/>
              <a:t>25/07/2018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F041F-4E50-4ACA-A603-EDCB0CE3F9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1534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de cantos arredondados 7"/>
          <p:cNvSpPr/>
          <p:nvPr/>
        </p:nvSpPr>
        <p:spPr>
          <a:xfrm>
            <a:off x="237292" y="71517"/>
            <a:ext cx="11631277" cy="1814052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1897959" y="2095891"/>
            <a:ext cx="7874871" cy="1308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pt-BR" sz="25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ENCONTRO DE FÍSICA E MATEMÁTICA</a:t>
            </a:r>
          </a:p>
          <a:p>
            <a:pPr algn="ctr" fontAlgn="base"/>
            <a:r>
              <a:rPr lang="pt-BR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“</a:t>
            </a:r>
            <a:r>
              <a:rPr lang="pt-BR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Promovendo a Educação e a Cidadania a partir </a:t>
            </a:r>
            <a:r>
              <a:rPr lang="pt-BR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 </a:t>
            </a:r>
            <a:r>
              <a:rPr lang="pt-BR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conhecimentos </a:t>
            </a:r>
            <a:r>
              <a:rPr lang="pt-BR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Física </a:t>
            </a:r>
            <a:r>
              <a:rPr lang="pt-BR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pt-BR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Matemática”</a:t>
            </a:r>
            <a:endParaRPr lang="pt-BR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/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02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04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outubro de 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2018, Cuité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PB</a:t>
            </a:r>
            <a:endParaRPr lang="pt-BR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172933" y="3908906"/>
            <a:ext cx="975999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USO DO LÚDICO NO ENSINO DA MATEMÁTICA</a:t>
            </a:r>
            <a:endParaRPr lang="pt-BR" sz="25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134261" y="4967870"/>
            <a:ext cx="651373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Autores: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 01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autor 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02 </a:t>
            </a: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autor 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autor 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04</a:t>
            </a: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autor 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05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39"/>
          <a:stretch/>
        </p:blipFill>
        <p:spPr>
          <a:xfrm>
            <a:off x="714127" y="353248"/>
            <a:ext cx="1273984" cy="1302685"/>
          </a:xfrm>
          <a:prstGeom prst="rect">
            <a:avLst/>
          </a:prstGeom>
        </p:spPr>
      </p:pic>
      <p:pic>
        <p:nvPicPr>
          <p:cNvPr id="4098" name="Imagem 1" descr="D:\ALECX DOCS\_FISMAT 2018\FISMAT 2018\LOGOMARCA II FISMAT\LOGO II FISMAT\FISMA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2469" y="71517"/>
            <a:ext cx="3206973" cy="1803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 descr="Centro de EducaÃ§Ã£o e SaÃºd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0792" y="364180"/>
            <a:ext cx="1143000" cy="1228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386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0261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Í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Í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231</TotalTime>
  <Words>16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Century Gothic</vt:lpstr>
      <vt:lpstr>Times New Roman</vt:lpstr>
      <vt:lpstr>Wingdings 3</vt:lpstr>
      <vt:lpstr>Íon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Minicurso: Trabalhando o Raciocínio Lógico</dc:title>
  <dc:creator>Fabíola Martins</dc:creator>
  <cp:lastModifiedBy>User</cp:lastModifiedBy>
  <cp:revision>29</cp:revision>
  <dcterms:created xsi:type="dcterms:W3CDTF">2015-06-15T20:52:19Z</dcterms:created>
  <dcterms:modified xsi:type="dcterms:W3CDTF">2018-07-25T21:16:50Z</dcterms:modified>
</cp:coreProperties>
</file>